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7356F2-FAE3-46D8-94F9-BD95668C4D4B}" v="10" dt="2026-01-28T02:53:14.4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8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imalsha Perera" userId="9dc2b8f4-442d-41a2-acb5-24785a57a6eb" providerId="ADAL" clId="{66991B50-D3B4-481B-8CA1-A5922BD6E942}"/>
    <pc:docChg chg="custSel addSld delSld modSld">
      <pc:chgData name="Dimalsha Perera" userId="9dc2b8f4-442d-41a2-acb5-24785a57a6eb" providerId="ADAL" clId="{66991B50-D3B4-481B-8CA1-A5922BD6E942}" dt="2026-01-28T02:53:25.704" v="23" actId="47"/>
      <pc:docMkLst>
        <pc:docMk/>
      </pc:docMkLst>
      <pc:sldChg chg="del">
        <pc:chgData name="Dimalsha Perera" userId="9dc2b8f4-442d-41a2-acb5-24785a57a6eb" providerId="ADAL" clId="{66991B50-D3B4-481B-8CA1-A5922BD6E942}" dt="2026-01-28T02:53:25.704" v="23" actId="47"/>
        <pc:sldMkLst>
          <pc:docMk/>
          <pc:sldMk cId="735347810" sldId="257"/>
        </pc:sldMkLst>
      </pc:sldChg>
      <pc:sldChg chg="modSp new mod setBg">
        <pc:chgData name="Dimalsha Perera" userId="9dc2b8f4-442d-41a2-acb5-24785a57a6eb" providerId="ADAL" clId="{66991B50-D3B4-481B-8CA1-A5922BD6E942}" dt="2026-01-26T06:08:43.759" v="15"/>
        <pc:sldMkLst>
          <pc:docMk/>
          <pc:sldMk cId="1706304868" sldId="258"/>
        </pc:sldMkLst>
        <pc:spChg chg="mod">
          <ac:chgData name="Dimalsha Perera" userId="9dc2b8f4-442d-41a2-acb5-24785a57a6eb" providerId="ADAL" clId="{66991B50-D3B4-481B-8CA1-A5922BD6E942}" dt="2026-01-26T02:26:39.306" v="12" actId="1076"/>
          <ac:spMkLst>
            <pc:docMk/>
            <pc:sldMk cId="1706304868" sldId="258"/>
            <ac:spMk id="2" creationId="{22B9CD3C-DC2E-FC2B-136C-2E577B7F8FE4}"/>
          </ac:spMkLst>
        </pc:spChg>
        <pc:spChg chg="mod">
          <ac:chgData name="Dimalsha Perera" userId="9dc2b8f4-442d-41a2-acb5-24785a57a6eb" providerId="ADAL" clId="{66991B50-D3B4-481B-8CA1-A5922BD6E942}" dt="2026-01-26T02:26:44.428" v="13" actId="1076"/>
          <ac:spMkLst>
            <pc:docMk/>
            <pc:sldMk cId="1706304868" sldId="258"/>
            <ac:spMk id="3" creationId="{BC7AC207-A1DB-C120-DC4C-10DD80DAE661}"/>
          </ac:spMkLst>
        </pc:spChg>
      </pc:sldChg>
      <pc:sldChg chg="add setBg">
        <pc:chgData name="Dimalsha Perera" userId="9dc2b8f4-442d-41a2-acb5-24785a57a6eb" providerId="ADAL" clId="{66991B50-D3B4-481B-8CA1-A5922BD6E942}" dt="2026-01-28T02:53:14.481" v="22"/>
        <pc:sldMkLst>
          <pc:docMk/>
          <pc:sldMk cId="1573428773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E58755-2155-AFEE-7063-34667D2207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E34C2A-012F-6E84-81FC-40D0DC116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49CC44-8F81-8982-F2FC-E01B3AC56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CA2369-42CC-2800-4E7B-8A6FF1574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3FDC60-F79B-8CCF-156F-781A9AE72D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006232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D3976-6458-A7AC-D381-1BD4812F2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A702DDC-2584-A558-F0D6-52F0E26633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5A5DD7-B54E-50EA-E8F4-BC008B2006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BACB40-270F-3855-282F-F95E7EE65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3EADEF-D0A1-5526-0B3C-BED74418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5020522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89BE2D7-8C08-A1B3-4CC7-7502F9189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A7C1FF-D0FA-2907-2282-1CC0397628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01D8C2-0FD9-6354-25A9-B69CA47F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CEC588-91D9-6A5C-FED2-C7C0852D6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BCA085-A911-3BF7-671F-2080242649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7138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545A4A-CBBB-FA63-C97F-C283728BD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0D50BA-6D7C-84C5-2433-080451CEC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B7A6A5-6993-3EEB-3AD9-7331595DD3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89EB8-3A3E-8FC6-E3E6-54033FFE2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2BBAF2-A141-160C-6E74-FC8DE9467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967477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C44C2F-FA3D-781B-247C-371C6F52A2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E5707A-D629-C6BE-2181-42B7ECD2B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E218C1-4008-6E6F-FF3A-2DC66C79E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0D26D6-1161-1FFC-B579-7C0EC1646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62C6A-A38F-25C8-D46B-8E9538A1DF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40381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54F18-6129-99B9-BF37-5FB6A7D73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D572F0-9DC8-F554-FE3B-77D1F3F87A1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23F4CA-E74E-F54B-8D84-2F334594A3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BFD6B7-673E-23A3-83B0-4CA625F6B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6C6687-425F-937F-86B0-3BCCB6970B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52C28B-768C-C4BA-44A3-F22CE4EDA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2989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1D3E4-6DDA-FAF1-1BF6-CC1499B25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B6E55E-44A6-9AD3-530E-17FF040B0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44B643-4FDA-82B5-91FE-3907F5A85C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E343EC-45D5-B53C-2BA9-69171239E35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B299DA-5B97-5B00-FDF3-0EA23C486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4E3A42-A65F-9017-0CF8-CBC4F2DA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3C9A033-9638-95BB-DB8A-5AC546B70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EC1B5C0-A16F-8998-7E22-A03A0E4A0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5910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CE326-FD0E-51B2-A667-98A5120137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3F93FC-E1A8-BA9C-CE5F-7655EF06D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50C46E-B067-7C6D-5B62-5CF3B4EC7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3BD13-3830-E885-8A18-6E4AFACAFD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139309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DD5D7F8-9D16-A0C2-A837-1AFE22369D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6DC1DD-DBB3-97A9-78E2-160F0F94A2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C157C9-2724-4B1A-0F54-CCAA3FB9E5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333321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1DF98B-DD59-1C74-53B9-0B1996E98D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8D675-E77E-85FA-9F8D-5CD32969D5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BA9A10-2E7D-0111-5B29-81363ABFB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420465-18AE-68AA-F296-8A31EA920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7C34AC-3847-8E5D-F783-C79964E77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10302D-F0BA-29B2-5A19-0ED4E595B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455416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E8098E-EDD5-8057-13A6-4C6BF65E5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AC2B388-9BA9-58C1-23D1-FCBA8C6B8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C5CC41-0354-9C12-BD93-5F28D2C0BE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86CDAC-924E-01CE-DFBD-D6E158E56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CD42FCB-D0B7-E143-C12D-FE354E1DC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1282BD-BAF7-15F4-6712-13A8EA85D3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67259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AFD31FC-AAB4-C0DF-39AB-FD90380665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C6CCC-075F-16B8-4419-F5AFE40B60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307DE0-44F5-0A02-BD72-8C9F30F685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CABE492-6518-4312-B16C-0A85099E398F}" type="datetimeFigureOut">
              <a:rPr lang="en-SG" smtClean="0"/>
              <a:t>28/1/2026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A6E9E1-B200-A522-56F9-498614930B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578998-4D6A-112F-4F41-E6149AEBBC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687013A-23DD-4057-A091-ACF7B86BA11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86435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9CD3C-DC2E-FC2B-136C-2E577B7F8FE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2450" y="3457574"/>
            <a:ext cx="5753100" cy="881063"/>
          </a:xfrm>
        </p:spPr>
        <p:txBody>
          <a:bodyPr>
            <a:normAutofit fontScale="90000"/>
          </a:bodyPr>
          <a:lstStyle/>
          <a:p>
            <a:endParaRPr lang="en-SG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7AC207-A1DB-C120-DC4C-10DD80DAE6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62025" y="4543424"/>
            <a:ext cx="4572000" cy="619125"/>
          </a:xfrm>
        </p:spPr>
        <p:txBody>
          <a:bodyPr/>
          <a:lstStyle/>
          <a:p>
            <a:endParaRPr lang="en-SG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3048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A90C4C3-9F29-2F1B-655C-B47E0DE6F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B0BC5-EB6A-A40F-B1CC-F3BAF266F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SG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6D37D-859B-EFD3-5B46-E38FB21544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SG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4287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Roboto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Dimalsha Perera</dc:creator>
  <cp:lastModifiedBy>Dimalsha Perera</cp:lastModifiedBy>
  <cp:revision>1</cp:revision>
  <dcterms:created xsi:type="dcterms:W3CDTF">2026-01-23T03:58:11Z</dcterms:created>
  <dcterms:modified xsi:type="dcterms:W3CDTF">2026-01-28T02:53:34Z</dcterms:modified>
</cp:coreProperties>
</file>